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3" r:id="rId2"/>
    <p:sldId id="262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56" r:id="rId11"/>
    <p:sldId id="259" r:id="rId12"/>
    <p:sldId id="258" r:id="rId13"/>
    <p:sldId id="260" r:id="rId14"/>
    <p:sldId id="261" r:id="rId15"/>
    <p:sldId id="257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A85D28-12C5-1F4D-BED9-EFD2B0202FBB}" v="84" dt="2025-09-02T02:50:47.9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11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23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희정 황" userId="85a689e334301df8" providerId="LiveId" clId="{82A85D28-12C5-1F4D-BED9-EFD2B0202FBB}"/>
    <pc:docChg chg="undo custSel addSld delSld modSld sldOrd">
      <pc:chgData name="희정 황" userId="85a689e334301df8" providerId="LiveId" clId="{82A85D28-12C5-1F4D-BED9-EFD2B0202FBB}" dt="2025-09-02T02:50:51.609" v="728" actId="1076"/>
      <pc:docMkLst>
        <pc:docMk/>
      </pc:docMkLst>
      <pc:sldChg chg="addSp delSp modSp mod">
        <pc:chgData name="희정 황" userId="85a689e334301df8" providerId="LiveId" clId="{82A85D28-12C5-1F4D-BED9-EFD2B0202FBB}" dt="2025-09-02T00:38:31.529" v="14" actId="2711"/>
        <pc:sldMkLst>
          <pc:docMk/>
          <pc:sldMk cId="524864947" sldId="256"/>
        </pc:sldMkLst>
        <pc:grpChg chg="del">
          <ac:chgData name="희정 황" userId="85a689e334301df8" providerId="LiveId" clId="{82A85D28-12C5-1F4D-BED9-EFD2B0202FBB}" dt="2025-09-02T00:37:34.687" v="1" actId="478"/>
          <ac:grpSpMkLst>
            <pc:docMk/>
            <pc:sldMk cId="524864947" sldId="256"/>
            <ac:grpSpMk id="23" creationId="{1A677A0E-F8B6-4003-AB48-80CFD044F4D2}"/>
          </ac:grpSpMkLst>
        </pc:grpChg>
        <pc:graphicFrameChg chg="add del mod modGraphic">
          <ac:chgData name="희정 황" userId="85a689e334301df8" providerId="LiveId" clId="{82A85D28-12C5-1F4D-BED9-EFD2B0202FBB}" dt="2025-09-02T00:37:46.263" v="5" actId="21"/>
          <ac:graphicFrameMkLst>
            <pc:docMk/>
            <pc:sldMk cId="524864947" sldId="256"/>
            <ac:graphicFrameMk id="2" creationId="{707AA645-3125-5016-B0CD-BA8A73D524A4}"/>
          </ac:graphicFrameMkLst>
        </pc:graphicFrameChg>
        <pc:graphicFrameChg chg="add mod modGraphic">
          <ac:chgData name="희정 황" userId="85a689e334301df8" providerId="LiveId" clId="{82A85D28-12C5-1F4D-BED9-EFD2B0202FBB}" dt="2025-09-02T00:38:31.529" v="14" actId="2711"/>
          <ac:graphicFrameMkLst>
            <pc:docMk/>
            <pc:sldMk cId="524864947" sldId="256"/>
            <ac:graphicFrameMk id="3" creationId="{03001D39-5253-E0B2-F6B6-4B446AEA0B7B}"/>
          </ac:graphicFrameMkLst>
        </pc:graphicFrameChg>
        <pc:picChg chg="del">
          <ac:chgData name="희정 황" userId="85a689e334301df8" providerId="LiveId" clId="{82A85D28-12C5-1F4D-BED9-EFD2B0202FBB}" dt="2025-09-02T00:37:34.687" v="1" actId="478"/>
          <ac:picMkLst>
            <pc:docMk/>
            <pc:sldMk cId="524864947" sldId="256"/>
            <ac:picMk id="22" creationId="{EE206BE8-1210-4218-8030-C4A698E24CC2}"/>
          </ac:picMkLst>
        </pc:picChg>
      </pc:sldChg>
      <pc:sldChg chg="addSp delSp modSp mod ord">
        <pc:chgData name="희정 황" userId="85a689e334301df8" providerId="LiveId" clId="{82A85D28-12C5-1F4D-BED9-EFD2B0202FBB}" dt="2025-09-02T00:53:35.875" v="262"/>
        <pc:sldMkLst>
          <pc:docMk/>
          <pc:sldMk cId="3450878516" sldId="257"/>
        </pc:sldMkLst>
        <pc:picChg chg="add del mod">
          <ac:chgData name="희정 황" userId="85a689e334301df8" providerId="LiveId" clId="{82A85D28-12C5-1F4D-BED9-EFD2B0202FBB}" dt="2025-09-02T00:42:20.309" v="48" actId="21"/>
          <ac:picMkLst>
            <pc:docMk/>
            <pc:sldMk cId="3450878516" sldId="257"/>
            <ac:picMk id="3" creationId="{E606C164-99E2-7C41-9E11-C0880993B635}"/>
          </ac:picMkLst>
        </pc:picChg>
        <pc:picChg chg="add del mod">
          <ac:chgData name="희정 황" userId="85a689e334301df8" providerId="LiveId" clId="{82A85D28-12C5-1F4D-BED9-EFD2B0202FBB}" dt="2025-09-02T00:42:20.309" v="48" actId="21"/>
          <ac:picMkLst>
            <pc:docMk/>
            <pc:sldMk cId="3450878516" sldId="257"/>
            <ac:picMk id="5" creationId="{D97ECA41-B777-842E-E13D-DCC7CB9DD68C}"/>
          </ac:picMkLst>
        </pc:picChg>
        <pc:picChg chg="add del mod">
          <ac:chgData name="희정 황" userId="85a689e334301df8" providerId="LiveId" clId="{82A85D28-12C5-1F4D-BED9-EFD2B0202FBB}" dt="2025-09-02T00:42:20.309" v="48" actId="21"/>
          <ac:picMkLst>
            <pc:docMk/>
            <pc:sldMk cId="3450878516" sldId="257"/>
            <ac:picMk id="7" creationId="{FC896FD6-CB94-71BE-1043-185A3A89DAAA}"/>
          </ac:picMkLst>
        </pc:picChg>
        <pc:picChg chg="del mod">
          <ac:chgData name="희정 황" userId="85a689e334301df8" providerId="LiveId" clId="{82A85D28-12C5-1F4D-BED9-EFD2B0202FBB}" dt="2025-09-02T00:53:31.720" v="258" actId="21"/>
          <ac:picMkLst>
            <pc:docMk/>
            <pc:sldMk cId="3450878516" sldId="257"/>
            <ac:picMk id="8" creationId="{36011D02-9995-43C9-B671-4330BE1D7FD7}"/>
          </ac:picMkLst>
        </pc:picChg>
        <pc:picChg chg="add mod">
          <ac:chgData name="희정 황" userId="85a689e334301df8" providerId="LiveId" clId="{82A85D28-12C5-1F4D-BED9-EFD2B0202FBB}" dt="2025-09-02T00:53:35.875" v="262"/>
          <ac:picMkLst>
            <pc:docMk/>
            <pc:sldMk cId="3450878516" sldId="257"/>
            <ac:picMk id="9" creationId="{9E3727F3-1702-6FA4-77DB-A7CE82261002}"/>
          </ac:picMkLst>
        </pc:picChg>
      </pc:sldChg>
      <pc:sldChg chg="addSp delSp modSp mod">
        <pc:chgData name="희정 황" userId="85a689e334301df8" providerId="LiveId" clId="{82A85D28-12C5-1F4D-BED9-EFD2B0202FBB}" dt="2025-09-02T00:39:39.578" v="38" actId="164"/>
        <pc:sldMkLst>
          <pc:docMk/>
          <pc:sldMk cId="2367053505" sldId="258"/>
        </pc:sldMkLst>
        <pc:spChg chg="add mod">
          <ac:chgData name="희정 황" userId="85a689e334301df8" providerId="LiveId" clId="{82A85D28-12C5-1F4D-BED9-EFD2B0202FBB}" dt="2025-09-02T00:39:39.578" v="38" actId="164"/>
          <ac:spMkLst>
            <pc:docMk/>
            <pc:sldMk cId="2367053505" sldId="258"/>
            <ac:spMk id="2" creationId="{E4066D26-080D-F1A7-950D-E423F0937088}"/>
          </ac:spMkLst>
        </pc:spChg>
        <pc:spChg chg="add mod">
          <ac:chgData name="희정 황" userId="85a689e334301df8" providerId="LiveId" clId="{82A85D28-12C5-1F4D-BED9-EFD2B0202FBB}" dt="2025-09-02T00:39:39.578" v="38" actId="164"/>
          <ac:spMkLst>
            <pc:docMk/>
            <pc:sldMk cId="2367053505" sldId="258"/>
            <ac:spMk id="4" creationId="{C6E2B9D9-CA33-18EE-22F6-573A3B79911F}"/>
          </ac:spMkLst>
        </pc:spChg>
        <pc:grpChg chg="add mod">
          <ac:chgData name="희정 황" userId="85a689e334301df8" providerId="LiveId" clId="{82A85D28-12C5-1F4D-BED9-EFD2B0202FBB}" dt="2025-09-02T00:39:39.578" v="38" actId="164"/>
          <ac:grpSpMkLst>
            <pc:docMk/>
            <pc:sldMk cId="2367053505" sldId="258"/>
            <ac:grpSpMk id="8" creationId="{0EA9848C-8AAB-92B4-E3CD-D98506E51820}"/>
          </ac:grpSpMkLst>
        </pc:grpChg>
        <pc:picChg chg="del">
          <ac:chgData name="희정 황" userId="85a689e334301df8" providerId="LiveId" clId="{82A85D28-12C5-1F4D-BED9-EFD2B0202FBB}" dt="2025-09-02T00:39:12.365" v="20" actId="21"/>
          <ac:picMkLst>
            <pc:docMk/>
            <pc:sldMk cId="2367053505" sldId="258"/>
            <ac:picMk id="5" creationId="{BEA4AE5C-AFBA-4F92-819A-FA6F64B3AE21}"/>
          </ac:picMkLst>
        </pc:picChg>
        <pc:picChg chg="add mod">
          <ac:chgData name="희정 황" userId="85a689e334301df8" providerId="LiveId" clId="{82A85D28-12C5-1F4D-BED9-EFD2B0202FBB}" dt="2025-09-02T00:39:39.578" v="38" actId="164"/>
          <ac:picMkLst>
            <pc:docMk/>
            <pc:sldMk cId="2367053505" sldId="258"/>
            <ac:picMk id="6" creationId="{F4FF1164-2F8F-9F39-68E2-0FE99785366D}"/>
          </ac:picMkLst>
        </pc:picChg>
        <pc:picChg chg="add mod">
          <ac:chgData name="희정 황" userId="85a689e334301df8" providerId="LiveId" clId="{82A85D28-12C5-1F4D-BED9-EFD2B0202FBB}" dt="2025-09-02T00:39:31.073" v="29" actId="571"/>
          <ac:picMkLst>
            <pc:docMk/>
            <pc:sldMk cId="2367053505" sldId="258"/>
            <ac:picMk id="7" creationId="{123FBA89-476C-9EEC-8570-D49E418DF10F}"/>
          </ac:picMkLst>
        </pc:picChg>
      </pc:sldChg>
      <pc:sldChg chg="addSp delSp modSp add mod">
        <pc:chgData name="희정 황" userId="85a689e334301df8" providerId="LiveId" clId="{82A85D28-12C5-1F4D-BED9-EFD2B0202FBB}" dt="2025-09-02T02:50:51.609" v="728" actId="1076"/>
        <pc:sldMkLst>
          <pc:docMk/>
          <pc:sldMk cId="4219176224" sldId="259"/>
        </pc:sldMkLst>
        <pc:spChg chg="add del mod">
          <ac:chgData name="희정 황" userId="85a689e334301df8" providerId="LiveId" clId="{82A85D28-12C5-1F4D-BED9-EFD2B0202FBB}" dt="2025-09-02T02:50:41.620" v="724" actId="21"/>
          <ac:spMkLst>
            <pc:docMk/>
            <pc:sldMk cId="4219176224" sldId="259"/>
            <ac:spMk id="2" creationId="{FC99DC6D-BFF8-1019-F63A-0CA1ED78CC88}"/>
          </ac:spMkLst>
        </pc:spChg>
        <pc:spChg chg="add mod">
          <ac:chgData name="희정 황" userId="85a689e334301df8" providerId="LiveId" clId="{82A85D28-12C5-1F4D-BED9-EFD2B0202FBB}" dt="2025-09-02T01:28:56.959" v="491" actId="14100"/>
          <ac:spMkLst>
            <pc:docMk/>
            <pc:sldMk cId="4219176224" sldId="259"/>
            <ac:spMk id="3" creationId="{6ED1DBD9-ED9C-0497-A69C-633FFFE361F9}"/>
          </ac:spMkLst>
        </pc:spChg>
        <pc:spChg chg="add mod">
          <ac:chgData name="희정 황" userId="85a689e334301df8" providerId="LiveId" clId="{82A85D28-12C5-1F4D-BED9-EFD2B0202FBB}" dt="2025-09-02T01:19:09.960" v="462" actId="1076"/>
          <ac:spMkLst>
            <pc:docMk/>
            <pc:sldMk cId="4219176224" sldId="259"/>
            <ac:spMk id="4" creationId="{9B011B24-EBF4-1634-CF33-74E6593A1C32}"/>
          </ac:spMkLst>
        </pc:spChg>
        <pc:spChg chg="add mod">
          <ac:chgData name="희정 황" userId="85a689e334301df8" providerId="LiveId" clId="{82A85D28-12C5-1F4D-BED9-EFD2B0202FBB}" dt="2025-09-02T01:19:27.206" v="463" actId="1076"/>
          <ac:spMkLst>
            <pc:docMk/>
            <pc:sldMk cId="4219176224" sldId="259"/>
            <ac:spMk id="5" creationId="{F0E5FD54-7CE3-19FA-7F7C-FD8C5027BACF}"/>
          </ac:spMkLst>
        </pc:spChg>
        <pc:spChg chg="add mod">
          <ac:chgData name="희정 황" userId="85a689e334301df8" providerId="LiveId" clId="{82A85D28-12C5-1F4D-BED9-EFD2B0202FBB}" dt="2025-09-02T01:19:32.279" v="480" actId="20577"/>
          <ac:spMkLst>
            <pc:docMk/>
            <pc:sldMk cId="4219176224" sldId="259"/>
            <ac:spMk id="6" creationId="{9904E3BF-1C56-A7A5-9279-FAA7D811AB75}"/>
          </ac:spMkLst>
        </pc:spChg>
        <pc:spChg chg="add mod">
          <ac:chgData name="희정 황" userId="85a689e334301df8" providerId="LiveId" clId="{82A85D28-12C5-1F4D-BED9-EFD2B0202FBB}" dt="2025-09-02T02:50:47.272" v="725" actId="1076"/>
          <ac:spMkLst>
            <pc:docMk/>
            <pc:sldMk cId="4219176224" sldId="259"/>
            <ac:spMk id="7" creationId="{74D54D00-D31A-286E-A2D1-AC5E25B0D2B7}"/>
          </ac:spMkLst>
        </pc:spChg>
        <pc:spChg chg="add mod">
          <ac:chgData name="희정 황" userId="85a689e334301df8" providerId="LiveId" clId="{82A85D28-12C5-1F4D-BED9-EFD2B0202FBB}" dt="2025-09-02T02:50:51.609" v="728" actId="1076"/>
          <ac:spMkLst>
            <pc:docMk/>
            <pc:sldMk cId="4219176224" sldId="259"/>
            <ac:spMk id="8" creationId="{34770618-DE6B-7BDA-6E9C-EB43C2A9E890}"/>
          </ac:spMkLst>
        </pc:spChg>
        <pc:picChg chg="add del mod">
          <ac:chgData name="희정 황" userId="85a689e334301df8" providerId="LiveId" clId="{82A85D28-12C5-1F4D-BED9-EFD2B0202FBB}" dt="2025-09-02T00:39:24.585" v="24" actId="21"/>
          <ac:picMkLst>
            <pc:docMk/>
            <pc:sldMk cId="4219176224" sldId="259"/>
            <ac:picMk id="2" creationId="{E4A1DCFE-8A96-CB23-FDC7-B6C179CDAE8E}"/>
          </ac:picMkLst>
        </pc:picChg>
        <pc:picChg chg="mod">
          <ac:chgData name="희정 황" userId="85a689e334301df8" providerId="LiveId" clId="{82A85D28-12C5-1F4D-BED9-EFD2B0202FBB}" dt="2025-09-02T02:50:47.272" v="725" actId="1076"/>
          <ac:picMkLst>
            <pc:docMk/>
            <pc:sldMk cId="4219176224" sldId="259"/>
            <ac:picMk id="22" creationId="{3EBB1976-9D3E-A09A-92BA-A5254686E01B}"/>
          </ac:picMkLst>
        </pc:picChg>
      </pc:sldChg>
      <pc:sldChg chg="addSp delSp modSp add mod">
        <pc:chgData name="희정 황" userId="85a689e334301df8" providerId="LiveId" clId="{82A85D28-12C5-1F4D-BED9-EFD2B0202FBB}" dt="2025-09-02T01:14:45.368" v="410" actId="1076"/>
        <pc:sldMkLst>
          <pc:docMk/>
          <pc:sldMk cId="267759781" sldId="260"/>
        </pc:sldMkLst>
        <pc:spChg chg="add del mod">
          <ac:chgData name="희정 황" userId="85a689e334301df8" providerId="LiveId" clId="{82A85D28-12C5-1F4D-BED9-EFD2B0202FBB}" dt="2025-09-02T00:47:34.725" v="117" actId="478"/>
          <ac:spMkLst>
            <pc:docMk/>
            <pc:sldMk cId="267759781" sldId="260"/>
            <ac:spMk id="6" creationId="{C941F482-0EA9-5A78-472A-54F0D700E4DC}"/>
          </ac:spMkLst>
        </pc:spChg>
        <pc:spChg chg="add del mod">
          <ac:chgData name="희정 황" userId="85a689e334301df8" providerId="LiveId" clId="{82A85D28-12C5-1F4D-BED9-EFD2B0202FBB}" dt="2025-09-02T00:56:28.413" v="280" actId="478"/>
          <ac:spMkLst>
            <pc:docMk/>
            <pc:sldMk cId="267759781" sldId="260"/>
            <ac:spMk id="12" creationId="{AAB2A385-13FF-3866-5541-BD1BFBD45C9D}"/>
          </ac:spMkLst>
        </pc:spChg>
        <pc:spChg chg="add mod">
          <ac:chgData name="희정 황" userId="85a689e334301df8" providerId="LiveId" clId="{82A85D28-12C5-1F4D-BED9-EFD2B0202FBB}" dt="2025-09-02T01:14:39.256" v="406" actId="164"/>
          <ac:spMkLst>
            <pc:docMk/>
            <pc:sldMk cId="267759781" sldId="260"/>
            <ac:spMk id="14" creationId="{10C7DA50-CB55-5C67-5393-E711B564A73C}"/>
          </ac:spMkLst>
        </pc:spChg>
        <pc:grpChg chg="add mod">
          <ac:chgData name="희정 황" userId="85a689e334301df8" providerId="LiveId" clId="{82A85D28-12C5-1F4D-BED9-EFD2B0202FBB}" dt="2025-09-02T01:14:41.604" v="408" actId="1076"/>
          <ac:grpSpMkLst>
            <pc:docMk/>
            <pc:sldMk cId="267759781" sldId="260"/>
            <ac:grpSpMk id="16" creationId="{E4479514-F4D5-A569-9F6A-B7E18A9800AD}"/>
          </ac:grpSpMkLst>
        </pc:grpChg>
        <pc:graphicFrameChg chg="add del mod">
          <ac:chgData name="희정 황" userId="85a689e334301df8" providerId="LiveId" clId="{82A85D28-12C5-1F4D-BED9-EFD2B0202FBB}" dt="2025-09-02T00:45:53.248" v="66" actId="478"/>
          <ac:graphicFrameMkLst>
            <pc:docMk/>
            <pc:sldMk cId="267759781" sldId="260"/>
            <ac:graphicFrameMk id="7" creationId="{C9948375-26CC-B0D2-BC55-27FAF42F5F65}"/>
          </ac:graphicFrameMkLst>
        </pc:graphicFrameChg>
        <pc:graphicFrameChg chg="add del mod modGraphic">
          <ac:chgData name="희정 황" userId="85a689e334301df8" providerId="LiveId" clId="{82A85D28-12C5-1F4D-BED9-EFD2B0202FBB}" dt="2025-09-02T01:09:39.220" v="369" actId="478"/>
          <ac:graphicFrameMkLst>
            <pc:docMk/>
            <pc:sldMk cId="267759781" sldId="260"/>
            <ac:graphicFrameMk id="9" creationId="{C7B4FE86-7D99-38C2-2149-3C9054F9EC3C}"/>
          </ac:graphicFrameMkLst>
        </pc:graphicFrameChg>
        <pc:picChg chg="add del mod">
          <ac:chgData name="희정 황" userId="85a689e334301df8" providerId="LiveId" clId="{82A85D28-12C5-1F4D-BED9-EFD2B0202FBB}" dt="2025-09-02T00:45:04.419" v="60" actId="478"/>
          <ac:picMkLst>
            <pc:docMk/>
            <pc:sldMk cId="267759781" sldId="260"/>
            <ac:picMk id="2" creationId="{4D65B027-D57B-42C6-695A-640B86976052}"/>
          </ac:picMkLst>
        </pc:picChg>
        <pc:picChg chg="add mod">
          <ac:chgData name="희정 황" userId="85a689e334301df8" providerId="LiveId" clId="{82A85D28-12C5-1F4D-BED9-EFD2B0202FBB}" dt="2025-09-02T01:14:39.256" v="406" actId="164"/>
          <ac:picMkLst>
            <pc:docMk/>
            <pc:sldMk cId="267759781" sldId="260"/>
            <ac:picMk id="3" creationId="{EDE8F3EC-10E6-73D6-1DD1-8EBA5E1D4A14}"/>
          </ac:picMkLst>
        </pc:picChg>
        <pc:picChg chg="add del mod">
          <ac:chgData name="희정 황" userId="85a689e334301df8" providerId="LiveId" clId="{82A85D28-12C5-1F4D-BED9-EFD2B0202FBB}" dt="2025-09-02T00:45:04.419" v="60" actId="478"/>
          <ac:picMkLst>
            <pc:docMk/>
            <pc:sldMk cId="267759781" sldId="260"/>
            <ac:picMk id="4" creationId="{1F5D7D6C-BE61-FB90-B15A-C08D02E0C0E4}"/>
          </ac:picMkLst>
        </pc:picChg>
        <pc:picChg chg="del">
          <ac:chgData name="희정 황" userId="85a689e334301df8" providerId="LiveId" clId="{82A85D28-12C5-1F4D-BED9-EFD2B0202FBB}" dt="2025-09-02T00:42:22.972" v="50" actId="478"/>
          <ac:picMkLst>
            <pc:docMk/>
            <pc:sldMk cId="267759781" sldId="260"/>
            <ac:picMk id="8" creationId="{57EB5AE4-D911-F8E3-3A46-CA5E28FA807A}"/>
          </ac:picMkLst>
        </pc:picChg>
        <pc:picChg chg="add del mod">
          <ac:chgData name="희정 황" userId="85a689e334301df8" providerId="LiveId" clId="{82A85D28-12C5-1F4D-BED9-EFD2B0202FBB}" dt="2025-09-02T00:48:10.531" v="132" actId="21"/>
          <ac:picMkLst>
            <pc:docMk/>
            <pc:sldMk cId="267759781" sldId="260"/>
            <ac:picMk id="10" creationId="{F4847EAB-B681-0071-AC0A-D5FC22E60B9B}"/>
          </ac:picMkLst>
        </pc:picChg>
        <pc:picChg chg="add mod">
          <ac:chgData name="희정 황" userId="85a689e334301df8" providerId="LiveId" clId="{82A85D28-12C5-1F4D-BED9-EFD2B0202FBB}" dt="2025-09-02T01:14:45.368" v="410" actId="1076"/>
          <ac:picMkLst>
            <pc:docMk/>
            <pc:sldMk cId="267759781" sldId="260"/>
            <ac:picMk id="15" creationId="{BAD26E80-3270-B2EF-A321-F174E7A61C99}"/>
          </ac:picMkLst>
        </pc:picChg>
      </pc:sldChg>
      <pc:sldChg chg="addSp delSp modSp add mod">
        <pc:chgData name="희정 황" userId="85a689e334301df8" providerId="LiveId" clId="{82A85D28-12C5-1F4D-BED9-EFD2B0202FBB}" dt="2025-09-02T01:14:03.974" v="391" actId="1076"/>
        <pc:sldMkLst>
          <pc:docMk/>
          <pc:sldMk cId="1237049369" sldId="261"/>
        </pc:sldMkLst>
        <pc:spChg chg="add mod">
          <ac:chgData name="희정 황" userId="85a689e334301df8" providerId="LiveId" clId="{82A85D28-12C5-1F4D-BED9-EFD2B0202FBB}" dt="2025-09-02T01:14:03.974" v="391" actId="1076"/>
          <ac:spMkLst>
            <pc:docMk/>
            <pc:sldMk cId="1237049369" sldId="261"/>
            <ac:spMk id="10" creationId="{B4D43178-06EC-B95E-C70C-2D1E0C3EABC2}"/>
          </ac:spMkLst>
        </pc:spChg>
        <pc:graphicFrameChg chg="add del mod modGraphic">
          <ac:chgData name="희정 황" userId="85a689e334301df8" providerId="LiveId" clId="{82A85D28-12C5-1F4D-BED9-EFD2B0202FBB}" dt="2025-09-02T01:10:58.274" v="378" actId="478"/>
          <ac:graphicFrameMkLst>
            <pc:docMk/>
            <pc:sldMk cId="1237049369" sldId="261"/>
            <ac:graphicFrameMk id="6" creationId="{C193C1EF-5AB1-7E99-874F-C11EC0083308}"/>
          </ac:graphicFrameMkLst>
        </pc:graphicFrameChg>
        <pc:graphicFrameChg chg="add del mod">
          <ac:chgData name="희정 황" userId="85a689e334301df8" providerId="LiveId" clId="{82A85D28-12C5-1F4D-BED9-EFD2B0202FBB}" dt="2025-09-02T00:52:48.015" v="238" actId="478"/>
          <ac:graphicFrameMkLst>
            <pc:docMk/>
            <pc:sldMk cId="1237049369" sldId="261"/>
            <ac:graphicFrameMk id="7" creationId="{4C968B36-01AA-C4E5-DB12-A4BDC411F6D0}"/>
          </ac:graphicFrameMkLst>
        </pc:graphicFrameChg>
        <pc:picChg chg="del mod">
          <ac:chgData name="희정 황" userId="85a689e334301df8" providerId="LiveId" clId="{82A85D28-12C5-1F4D-BED9-EFD2B0202FBB}" dt="2025-09-02T00:50:35.405" v="216" actId="21"/>
          <ac:picMkLst>
            <pc:docMk/>
            <pc:sldMk cId="1237049369" sldId="261"/>
            <ac:picMk id="2" creationId="{12FF85A4-E559-F8BD-661A-551B12A04AB5}"/>
          </ac:picMkLst>
        </pc:picChg>
        <pc:picChg chg="del">
          <ac:chgData name="희정 황" userId="85a689e334301df8" providerId="LiveId" clId="{82A85D28-12C5-1F4D-BED9-EFD2B0202FBB}" dt="2025-09-02T00:47:42.546" v="120" actId="478"/>
          <ac:picMkLst>
            <pc:docMk/>
            <pc:sldMk cId="1237049369" sldId="261"/>
            <ac:picMk id="3" creationId="{81AD79FA-3AEF-7118-FB2A-48850966F1CB}"/>
          </ac:picMkLst>
        </pc:picChg>
        <pc:picChg chg="del">
          <ac:chgData name="희정 황" userId="85a689e334301df8" providerId="LiveId" clId="{82A85D28-12C5-1F4D-BED9-EFD2B0202FBB}" dt="2025-09-02T00:50:34.612" v="215" actId="478"/>
          <ac:picMkLst>
            <pc:docMk/>
            <pc:sldMk cId="1237049369" sldId="261"/>
            <ac:picMk id="4" creationId="{6A3FE092-EB92-4394-36E2-EB7AEC484F0F}"/>
          </ac:picMkLst>
        </pc:picChg>
        <pc:picChg chg="add mod">
          <ac:chgData name="희정 황" userId="85a689e334301df8" providerId="LiveId" clId="{82A85D28-12C5-1F4D-BED9-EFD2B0202FBB}" dt="2025-09-02T01:13:59.950" v="390" actId="14100"/>
          <ac:picMkLst>
            <pc:docMk/>
            <pc:sldMk cId="1237049369" sldId="261"/>
            <ac:picMk id="5" creationId="{00FA2A1D-7C67-A6B4-9234-6DBCE456ECB3}"/>
          </ac:picMkLst>
        </pc:picChg>
        <pc:picChg chg="add del mod">
          <ac:chgData name="희정 황" userId="85a689e334301df8" providerId="LiveId" clId="{82A85D28-12C5-1F4D-BED9-EFD2B0202FBB}" dt="2025-09-02T00:53:35.328" v="261" actId="21"/>
          <ac:picMkLst>
            <pc:docMk/>
            <pc:sldMk cId="1237049369" sldId="261"/>
            <ac:picMk id="8" creationId="{3A773C5F-6305-2F4A-289B-014E54BA28D6}"/>
          </ac:picMkLst>
        </pc:picChg>
      </pc:sldChg>
      <pc:sldChg chg="addSp delSp modSp add del mod ord">
        <pc:chgData name="희정 황" userId="85a689e334301df8" providerId="LiveId" clId="{82A85D28-12C5-1F4D-BED9-EFD2B0202FBB}" dt="2025-09-02T01:14:50.431" v="411" actId="2696"/>
        <pc:sldMkLst>
          <pc:docMk/>
          <pc:sldMk cId="2323589317" sldId="262"/>
        </pc:sldMkLst>
        <pc:graphicFrameChg chg="add del mod modGraphic">
          <ac:chgData name="희정 황" userId="85a689e334301df8" providerId="LiveId" clId="{82A85D28-12C5-1F4D-BED9-EFD2B0202FBB}" dt="2025-09-02T01:09:50.283" v="373" actId="478"/>
          <ac:graphicFrameMkLst>
            <pc:docMk/>
            <pc:sldMk cId="2323589317" sldId="262"/>
            <ac:graphicFrameMk id="5" creationId="{F74734D2-1ED0-4915-8FAA-3D4691D1ECB4}"/>
          </ac:graphicFrameMkLst>
        </pc:graphicFrameChg>
        <pc:graphicFrameChg chg="add del mod">
          <ac:chgData name="희정 황" userId="85a689e334301df8" providerId="LiveId" clId="{82A85D28-12C5-1F4D-BED9-EFD2B0202FBB}" dt="2025-09-02T00:50:25.830" v="198" actId="478"/>
          <ac:graphicFrameMkLst>
            <pc:docMk/>
            <pc:sldMk cId="2323589317" sldId="262"/>
            <ac:graphicFrameMk id="7" creationId="{7C8C3ACE-7A5E-9646-3C06-FA29C1986D34}"/>
          </ac:graphicFrameMkLst>
        </pc:graphicFrameChg>
        <pc:picChg chg="del">
          <ac:chgData name="희정 황" userId="85a689e334301df8" providerId="LiveId" clId="{82A85D28-12C5-1F4D-BED9-EFD2B0202FBB}" dt="2025-09-02T00:47:57.414" v="124" actId="478"/>
          <ac:picMkLst>
            <pc:docMk/>
            <pc:sldMk cId="2323589317" sldId="262"/>
            <ac:picMk id="2" creationId="{C783A040-E411-AE72-6938-5CB30D4A17BC}"/>
          </ac:picMkLst>
        </pc:picChg>
        <pc:picChg chg="del">
          <ac:chgData name="희정 황" userId="85a689e334301df8" providerId="LiveId" clId="{82A85D28-12C5-1F4D-BED9-EFD2B0202FBB}" dt="2025-09-02T00:47:57.414" v="124" actId="478"/>
          <ac:picMkLst>
            <pc:docMk/>
            <pc:sldMk cId="2323589317" sldId="262"/>
            <ac:picMk id="3" creationId="{7C493087-E86E-08D6-2E43-F64C1ADE97F9}"/>
          </ac:picMkLst>
        </pc:picChg>
        <pc:picChg chg="del mod">
          <ac:chgData name="희정 황" userId="85a689e334301df8" providerId="LiveId" clId="{82A85D28-12C5-1F4D-BED9-EFD2B0202FBB}" dt="2025-09-02T00:48:05.615" v="129" actId="21"/>
          <ac:picMkLst>
            <pc:docMk/>
            <pc:sldMk cId="2323589317" sldId="262"/>
            <ac:picMk id="4" creationId="{8587C0B9-F066-1C53-B756-8EEFF81F1A7C}"/>
          </ac:picMkLst>
        </pc:picChg>
        <pc:picChg chg="add del mod">
          <ac:chgData name="희정 황" userId="85a689e334301df8" providerId="LiveId" clId="{82A85D28-12C5-1F4D-BED9-EFD2B0202FBB}" dt="2025-09-02T01:14:10.972" v="393" actId="21"/>
          <ac:picMkLst>
            <pc:docMk/>
            <pc:sldMk cId="2323589317" sldId="262"/>
            <ac:picMk id="6" creationId="{21236718-F10B-F3C7-E0BA-886230147952}"/>
          </ac:picMkLst>
        </pc:picChg>
        <pc:picChg chg="add del mod">
          <ac:chgData name="희정 황" userId="85a689e334301df8" providerId="LiveId" clId="{82A85D28-12C5-1F4D-BED9-EFD2B0202FBB}" dt="2025-09-02T00:50:37.591" v="219" actId="21"/>
          <ac:picMkLst>
            <pc:docMk/>
            <pc:sldMk cId="2323589317" sldId="262"/>
            <ac:picMk id="8" creationId="{DBCB4238-C508-FC88-0BD8-1F85764A2377}"/>
          </ac:picMkLst>
        </pc:picChg>
      </pc:sldChg>
      <pc:sldChg chg="addSp delSp modSp new mod ord">
        <pc:chgData name="희정 황" userId="85a689e334301df8" providerId="LiveId" clId="{82A85D28-12C5-1F4D-BED9-EFD2B0202FBB}" dt="2025-09-02T02:47:58.077" v="505" actId="20577"/>
        <pc:sldMkLst>
          <pc:docMk/>
          <pc:sldMk cId="3655940243" sldId="262"/>
        </pc:sldMkLst>
        <pc:spChg chg="mod">
          <ac:chgData name="희정 황" userId="85a689e334301df8" providerId="LiveId" clId="{82A85D28-12C5-1F4D-BED9-EFD2B0202FBB}" dt="2025-09-02T02:47:51.454" v="497" actId="20577"/>
          <ac:spMkLst>
            <pc:docMk/>
            <pc:sldMk cId="3655940243" sldId="262"/>
            <ac:spMk id="2" creationId="{4EFD3755-149C-BFE7-D84F-35BB46B82C35}"/>
          </ac:spMkLst>
        </pc:spChg>
        <pc:spChg chg="add del mod">
          <ac:chgData name="희정 황" userId="85a689e334301df8" providerId="LiveId" clId="{82A85D28-12C5-1F4D-BED9-EFD2B0202FBB}" dt="2025-09-02T02:47:58.077" v="505" actId="20577"/>
          <ac:spMkLst>
            <pc:docMk/>
            <pc:sldMk cId="3655940243" sldId="262"/>
            <ac:spMk id="3" creationId="{660C268B-2676-6CA2-3E96-272159676302}"/>
          </ac:spMkLst>
        </pc:spChg>
      </pc:sldChg>
      <pc:sldChg chg="add">
        <pc:chgData name="희정 황" userId="85a689e334301df8" providerId="LiveId" clId="{82A85D28-12C5-1F4D-BED9-EFD2B0202FBB}" dt="2025-09-02T02:47:46.689" v="493"/>
        <pc:sldMkLst>
          <pc:docMk/>
          <pc:sldMk cId="476950803" sldId="263"/>
        </pc:sldMkLst>
      </pc:sldChg>
      <pc:sldChg chg="add">
        <pc:chgData name="희정 황" userId="85a689e334301df8" providerId="LiveId" clId="{82A85D28-12C5-1F4D-BED9-EFD2B0202FBB}" dt="2025-09-02T02:47:46.689" v="493"/>
        <pc:sldMkLst>
          <pc:docMk/>
          <pc:sldMk cId="3753870254" sldId="264"/>
        </pc:sldMkLst>
      </pc:sldChg>
      <pc:sldChg chg="add">
        <pc:chgData name="희정 황" userId="85a689e334301df8" providerId="LiveId" clId="{82A85D28-12C5-1F4D-BED9-EFD2B0202FBB}" dt="2025-09-02T02:47:46.689" v="493"/>
        <pc:sldMkLst>
          <pc:docMk/>
          <pc:sldMk cId="653725169" sldId="265"/>
        </pc:sldMkLst>
      </pc:sldChg>
      <pc:sldChg chg="add">
        <pc:chgData name="희정 황" userId="85a689e334301df8" providerId="LiveId" clId="{82A85D28-12C5-1F4D-BED9-EFD2B0202FBB}" dt="2025-09-02T02:47:46.689" v="493"/>
        <pc:sldMkLst>
          <pc:docMk/>
          <pc:sldMk cId="1639425520" sldId="266"/>
        </pc:sldMkLst>
      </pc:sldChg>
      <pc:sldChg chg="add">
        <pc:chgData name="희정 황" userId="85a689e334301df8" providerId="LiveId" clId="{82A85D28-12C5-1F4D-BED9-EFD2B0202FBB}" dt="2025-09-02T02:47:46.689" v="493"/>
        <pc:sldMkLst>
          <pc:docMk/>
          <pc:sldMk cId="4015782779" sldId="267"/>
        </pc:sldMkLst>
      </pc:sldChg>
      <pc:sldChg chg="add">
        <pc:chgData name="희정 황" userId="85a689e334301df8" providerId="LiveId" clId="{82A85D28-12C5-1F4D-BED9-EFD2B0202FBB}" dt="2025-09-02T02:47:46.689" v="493"/>
        <pc:sldMkLst>
          <pc:docMk/>
          <pc:sldMk cId="278848761" sldId="268"/>
        </pc:sldMkLst>
      </pc:sldChg>
      <pc:sldChg chg="add">
        <pc:chgData name="희정 황" userId="85a689e334301df8" providerId="LiveId" clId="{82A85D28-12C5-1F4D-BED9-EFD2B0202FBB}" dt="2025-09-02T02:47:46.689" v="493"/>
        <pc:sldMkLst>
          <pc:docMk/>
          <pc:sldMk cId="245615165" sldId="269"/>
        </pc:sldMkLst>
      </pc:sldChg>
      <pc:sldChg chg="modSp add mod">
        <pc:chgData name="희정 황" userId="85a689e334301df8" providerId="LiveId" clId="{82A85D28-12C5-1F4D-BED9-EFD2B0202FBB}" dt="2025-09-02T02:49:42.860" v="607" actId="20577"/>
        <pc:sldMkLst>
          <pc:docMk/>
          <pc:sldMk cId="1357923604" sldId="270"/>
        </pc:sldMkLst>
        <pc:spChg chg="mod">
          <ac:chgData name="희정 황" userId="85a689e334301df8" providerId="LiveId" clId="{82A85D28-12C5-1F4D-BED9-EFD2B0202FBB}" dt="2025-09-02T02:48:05.018" v="508" actId="20577"/>
          <ac:spMkLst>
            <pc:docMk/>
            <pc:sldMk cId="1357923604" sldId="270"/>
            <ac:spMk id="2" creationId="{599526DA-9B2D-4952-9586-54BDFE79D731}"/>
          </ac:spMkLst>
        </pc:spChg>
        <pc:spChg chg="mod">
          <ac:chgData name="희정 황" userId="85a689e334301df8" providerId="LiveId" clId="{82A85D28-12C5-1F4D-BED9-EFD2B0202FBB}" dt="2025-09-02T02:49:42.860" v="607" actId="20577"/>
          <ac:spMkLst>
            <pc:docMk/>
            <pc:sldMk cId="1357923604" sldId="270"/>
            <ac:spMk id="3" creationId="{E2EB85E3-44A8-24B6-8E80-28FE6D0052E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FF9A5D-526D-7D47-BA66-85ED3078C8EE}" type="datetimeFigureOut">
              <a:rPr kumimoji="1" lang="ko-KR" altLang="en-US" smtClean="0"/>
              <a:t>2025. 9. 2.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1517AF-D27A-444D-B8EA-9A98999D96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4117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A639E-BA5B-9E41-9093-B9A1B7AD0A7B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77026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4C6620-9AC3-45C2-92B1-C5262F4DA1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8861BB6-4081-4D09-BAAF-BCAC928EF4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DD9CD8-318E-4DDE-9365-256B3C4F1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A678F-3C59-4B37-885E-BE3E1F13B066}" type="datetimeFigureOut">
              <a:rPr lang="ko-KR" altLang="en-US" smtClean="0"/>
              <a:t>2025. 9. 2.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29FAD3-9DD5-412B-88D9-90C1809BE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8AA80B-5B05-4EFB-8917-103880EAB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29BED-73AB-4742-8DA6-668B49D32F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426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C6E7B7-6BA2-40D7-BDEE-03933DAFE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7F6BB50-23A7-4A66-84DC-7A37E463F7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FD7E36-2596-4CDE-B7BF-578625D13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A678F-3C59-4B37-885E-BE3E1F13B066}" type="datetimeFigureOut">
              <a:rPr lang="ko-KR" altLang="en-US" smtClean="0"/>
              <a:t>2025. 9. 2.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B268B2-4BAA-4600-BA58-3E911A8C0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93955E-67F9-4A61-BAB6-53DE7CC58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29BED-73AB-4742-8DA6-668B49D32F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193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0A623AE-EBB9-42B1-93A7-962574CE9B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5D80B5-8922-4867-8C18-BFF28AFC2D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AA10AE-5A42-4B3E-8BCD-81E7AB362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A678F-3C59-4B37-885E-BE3E1F13B066}" type="datetimeFigureOut">
              <a:rPr lang="ko-KR" altLang="en-US" smtClean="0"/>
              <a:t>2025. 9. 2.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5413EC-5704-460D-90BD-B3653ACCF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288C8F-B7B9-4790-99EB-964844FD6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29BED-73AB-4742-8DA6-668B49D32F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768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91792-14DD-417D-9A6E-C9E9BDAB9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58CB48-8B0C-4810-8905-61A6A051C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8FAB52-A76E-4633-9CAF-EC535E1E2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A678F-3C59-4B37-885E-BE3E1F13B066}" type="datetimeFigureOut">
              <a:rPr lang="ko-KR" altLang="en-US" smtClean="0"/>
              <a:t>2025. 9. 2.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A8EDDE-BD07-463A-B61A-772D54F54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BD78F9-FB6E-4788-B44B-AB22DCC6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29BED-73AB-4742-8DA6-668B49D32F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420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842CD-08E2-42DD-B67F-964B135E5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30F1E2-B18F-464B-BD91-D703FBE5D6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4F5CFF-E690-4DAC-8CFA-4C75BD843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A678F-3C59-4B37-885E-BE3E1F13B066}" type="datetimeFigureOut">
              <a:rPr lang="ko-KR" altLang="en-US" smtClean="0"/>
              <a:t>2025. 9. 2.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8035C8-1F3A-40CB-86CD-FC44B9409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B0AAC1-E293-4A17-86BC-4561719C7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29BED-73AB-4742-8DA6-668B49D32F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613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E25DDD-EA1E-4C26-9C7C-BF40A55E8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784C34-0C5A-4B88-99C2-0D26E54019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AC0784-D9BB-447E-8651-FDB1D86716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B39505-F6C4-403F-A812-1C5EDC7F7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A678F-3C59-4B37-885E-BE3E1F13B066}" type="datetimeFigureOut">
              <a:rPr lang="ko-KR" altLang="en-US" smtClean="0"/>
              <a:t>2025. 9. 2.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E25420-AD10-440B-9473-9B936CB4C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5F5A52-B550-4EB8-8439-8F1A94584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29BED-73AB-4742-8DA6-668B49D32F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907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3416B3-4BCF-4A2C-8E23-D3CA0A82C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590D16-256F-4777-98FD-8C89D0A7A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89B524-6599-409B-B889-A14EACE05C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D4B4036-6B3B-41D0-A247-B704122B1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185364A-C464-490E-A749-8D6ACC545E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B5AAF41-0D2D-4D5D-94F8-E201AFBEC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A678F-3C59-4B37-885E-BE3E1F13B066}" type="datetimeFigureOut">
              <a:rPr lang="ko-KR" altLang="en-US" smtClean="0"/>
              <a:t>2025. 9. 2.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F28F2A-2E20-4A8A-9602-738D0A82C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EECA27B-34C3-4D39-9C16-804A5ECD2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29BED-73AB-4742-8DA6-668B49D32F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559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AE914-1ABB-45FC-B807-9C8624DBB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9013473-2E37-4062-9129-528928081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A678F-3C59-4B37-885E-BE3E1F13B066}" type="datetimeFigureOut">
              <a:rPr lang="ko-KR" altLang="en-US" smtClean="0"/>
              <a:t>2025. 9. 2.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D0209CB-4624-43C3-B23E-FA38055E3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4CA981-C3C2-4121-83A6-2F7A7732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29BED-73AB-4742-8DA6-668B49D32F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420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12094B7-F8FE-4A49-BC39-F2FCCD88C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A678F-3C59-4B37-885E-BE3E1F13B066}" type="datetimeFigureOut">
              <a:rPr lang="ko-KR" altLang="en-US" smtClean="0"/>
              <a:t>2025. 9. 2.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13B4DAD-F573-4C97-A051-33A167505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AC8537-2D0E-40BE-A5AA-848AF438D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29BED-73AB-4742-8DA6-668B49D32F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473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27CC4-2807-4A8B-A187-13F007A5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DF7BC8-FD66-4AD2-9862-B713A25FC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5624B1-3AC1-4888-A894-9EA246A04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92BE78-F130-4B37-837F-342EC4CC6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A678F-3C59-4B37-885E-BE3E1F13B066}" type="datetimeFigureOut">
              <a:rPr lang="ko-KR" altLang="en-US" smtClean="0"/>
              <a:t>2025. 9. 2.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0C51C0-ABB9-49C1-A2B3-19D0A3BE9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06FD13-840A-4A9F-8A80-A4A74C74A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29BED-73AB-4742-8DA6-668B49D32F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868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65B53D-1FBB-47F1-A1B0-7F35F6635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C1BF651-A373-41DC-9BB0-FAF254F80D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A47FAF-FD60-4172-B1E3-95969B074C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A1A814-FB8E-4281-B653-2D80B6570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A678F-3C59-4B37-885E-BE3E1F13B066}" type="datetimeFigureOut">
              <a:rPr lang="ko-KR" altLang="en-US" smtClean="0"/>
              <a:t>2025. 9. 2.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C845D9-2AC6-49B7-8475-8A48CFB4D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F1F385-394C-4F38-9349-6503B75FE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29BED-73AB-4742-8DA6-668B49D32F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177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F1B583E-72F7-4D86-A3AE-F932A11D6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ED8164-E7CE-4C4A-8501-359E7E0949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BD9A6F-FAC1-4697-A8C3-9C8A3E08F6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A678F-3C59-4B37-885E-BE3E1F13B066}" type="datetimeFigureOut">
              <a:rPr lang="ko-KR" altLang="en-US" smtClean="0"/>
              <a:t>2025. 9. 2.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50E1E5-B67A-4697-B22A-7BA08FFF70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4A7915-8AE0-40B8-90BB-6BD6DC858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29BED-73AB-4742-8DA6-668B49D32F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796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4EAE6E-13A4-EB03-3E97-A62725C74D90}"/>
              </a:ext>
            </a:extLst>
          </p:cNvPr>
          <p:cNvSpPr txBox="1"/>
          <p:nvPr/>
        </p:nvSpPr>
        <p:spPr>
          <a:xfrm>
            <a:off x="530941" y="326228"/>
            <a:ext cx="9202993" cy="6205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과적합</a:t>
            </a:r>
            <a:r>
              <a:rPr lang="ko-KR" altLang="en-US" sz="1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판단 기준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훈련 점수와 검증 점수 간 격차가 큼</a:t>
            </a:r>
            <a:endParaRPr lang="ko-KR" altLang="en-US" sz="1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훈련 점수는 높은데 검증 점수는 낮음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데이터량이</a:t>
            </a:r>
            <a:r>
              <a:rPr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증가해도 격차가 줄어들지 않음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전반적 성능 판단 기준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훈련 곡선은 위쪽</a:t>
            </a:r>
            <a:r>
              <a:rPr lang="en-US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검증 곡선은 아래쪽에 위치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검증 점수 숫자가 높으면 좋음</a:t>
            </a:r>
            <a:endParaRPr lang="ko-KR" altLang="en-US" sz="1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훈련 점수보다는 검증 점수가 중요 </a:t>
            </a:r>
            <a:r>
              <a:rPr lang="en-US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성능 반영</a:t>
            </a:r>
            <a:r>
              <a:rPr lang="en-US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1.0</a:t>
            </a:r>
            <a:r>
              <a:rPr lang="ko-KR" altLang="en-US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가까울수록 완벽한 성능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0.5</a:t>
            </a:r>
            <a:r>
              <a:rPr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랜덤 수준 </a:t>
            </a:r>
            <a:r>
              <a:rPr lang="en-US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분류 문제 기준</a:t>
            </a:r>
            <a:r>
              <a:rPr lang="en-US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안정성 판단 기준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검증 곡선이 매끄럽게 상승</a:t>
            </a:r>
            <a:r>
              <a:rPr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학습이 잘 됨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곡선이 요동치면 불안정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데이터량</a:t>
            </a:r>
            <a:r>
              <a:rPr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증가에 따라 성능 향상되는 패턴이 좋음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수렴점에서 평평해지면 정상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일반화 성능 판단 기준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훈련</a:t>
            </a:r>
            <a:r>
              <a:rPr lang="en-US" altLang="ko-KR" sz="1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검증 점수가 비슷하게 수렴</a:t>
            </a:r>
            <a:r>
              <a:rPr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이상적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격차가 작을수록 좋음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데이터에서도 비슷한 성능 기대 가능</a:t>
            </a:r>
          </a:p>
        </p:txBody>
      </p:sp>
    </p:spTree>
    <p:extLst>
      <p:ext uri="{BB962C8B-B14F-4D97-AF65-F5344CB8AC3E}">
        <p14:creationId xmlns:p14="http://schemas.microsoft.com/office/powerpoint/2010/main" val="476950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3001D39-5253-E0B2-F6B6-4B446AEA0B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529993"/>
              </p:ext>
            </p:extLst>
          </p:nvPr>
        </p:nvGraphicFramePr>
        <p:xfrm>
          <a:off x="1289050" y="1371600"/>
          <a:ext cx="9613900" cy="4114800"/>
        </p:xfrm>
        <a:graphic>
          <a:graphicData uri="http://schemas.openxmlformats.org/drawingml/2006/table">
            <a:tbl>
              <a:tblPr/>
              <a:tblGrid>
                <a:gridCol w="952500">
                  <a:extLst>
                    <a:ext uri="{9D8B030D-6E8A-4147-A177-3AD203B41FA5}">
                      <a16:colId xmlns:a16="http://schemas.microsoft.com/office/drawing/2014/main" val="3280192109"/>
                    </a:ext>
                  </a:extLst>
                </a:gridCol>
                <a:gridCol w="1993900">
                  <a:extLst>
                    <a:ext uri="{9D8B030D-6E8A-4147-A177-3AD203B41FA5}">
                      <a16:colId xmlns:a16="http://schemas.microsoft.com/office/drawing/2014/main" val="2985459994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381704933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502364844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3433380927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390648453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970054397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3812839886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563971033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Ratio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Accuracy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AUC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Recall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Prec.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F1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Kappa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MCC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0641049"/>
                  </a:ext>
                </a:extLst>
              </a:tr>
              <a:tr h="228600">
                <a:tc rowSpan="7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5x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LogisticRegression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0.817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0.831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0.702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0.769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0.732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0.708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0.710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529969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ExtraTreesClassifier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0.816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0.819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0.710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0.756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0.730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0.706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0.707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735835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GradientBoostingClassifier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0.818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0.827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0.709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0.768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0.735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0.712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0.713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912724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LGBMClassifier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0.813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0.820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0.690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0.755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0.719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0.692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0.694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3489161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SGDClassifier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0.818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0.829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0.722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0.759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0.737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0.714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0.715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189770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RandomForestClassifier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0.810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0.815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0.679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0.744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0.709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0.680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0.682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742770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AdaBoostClassifier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0.806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0.819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0.702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0.705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0.703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0.672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0.672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02700"/>
                  </a:ext>
                </a:extLst>
              </a:tr>
              <a:tr h="228600">
                <a:tc rowSpan="7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10x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LogisticRegression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0.834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0.834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0.727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0.739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0.730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0.717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0.718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6529786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ExtraTreesClassifier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0.832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0.835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0.680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0.746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0.710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0.696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0.697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7714613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GradientBoostingClassifier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0.833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0.837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0.691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0.768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0.719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0.707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0.710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4258230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LGBMClassifier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0.832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0.831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0.676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0.759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0.712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0.699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0.701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469943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SGDClassifier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0.833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0.833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0.750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0.716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0.730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0.717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0.718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667921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RandomForestClassifier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0.827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0.834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0.621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0.748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0.674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0.658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0.662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854156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AdaBoostClassifier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0.827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0.827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0.678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0.698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0.687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0.671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34" charset="-127"/>
                          <a:cs typeface="Arial" panose="020B0604020202020204" pitchFamily="34" charset="0"/>
                        </a:rPr>
                        <a:t>0.671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3169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4864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05F30-BFE9-80C9-5663-2617ACCD2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FD532551-A8A4-3B1B-9AF7-B3A2B28F6E9F}"/>
              </a:ext>
            </a:extLst>
          </p:cNvPr>
          <p:cNvGrpSpPr/>
          <p:nvPr/>
        </p:nvGrpSpPr>
        <p:grpSpPr>
          <a:xfrm>
            <a:off x="272074" y="99588"/>
            <a:ext cx="11647851" cy="3002180"/>
            <a:chOff x="544149" y="593235"/>
            <a:chExt cx="11647851" cy="300218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63963F8-EC2A-A4F3-66DF-8CEC95268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758" y="593235"/>
              <a:ext cx="11386242" cy="300218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E6D6E7-4CCD-015B-033C-C529CC685D62}"/>
                </a:ext>
              </a:extLst>
            </p:cNvPr>
            <p:cNvSpPr txBox="1"/>
            <p:nvPr/>
          </p:nvSpPr>
          <p:spPr>
            <a:xfrm rot="16200000">
              <a:off x="318702" y="1527316"/>
              <a:ext cx="6971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5X</a:t>
              </a:r>
              <a:endParaRPr lang="ko-KR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F6D310-CE3B-4ECB-2794-D6B68EEF452F}"/>
                </a:ext>
              </a:extLst>
            </p:cNvPr>
            <p:cNvSpPr txBox="1"/>
            <p:nvPr/>
          </p:nvSpPr>
          <p:spPr>
            <a:xfrm rot="16200000">
              <a:off x="318702" y="2846747"/>
              <a:ext cx="6971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>
                  <a:latin typeface="Arial" panose="020B0604020202020204" pitchFamily="34" charset="0"/>
                  <a:cs typeface="Arial" panose="020B0604020202020204" pitchFamily="34" charset="0"/>
                </a:rPr>
                <a:t>10X</a:t>
              </a:r>
              <a:endParaRPr lang="ko-KR" alt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3EBB1976-9D3E-A09A-92BA-A5254686E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298" y="3101768"/>
            <a:ext cx="8027404" cy="3429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ED1DBD9-ED9C-0497-A69C-633FFFE361F9}"/>
              </a:ext>
            </a:extLst>
          </p:cNvPr>
          <p:cNvSpPr/>
          <p:nvPr/>
        </p:nvSpPr>
        <p:spPr>
          <a:xfrm>
            <a:off x="2159540" y="423746"/>
            <a:ext cx="8174905" cy="1433189"/>
          </a:xfrm>
          <a:prstGeom prst="rect">
            <a:avLst/>
          </a:prstGeom>
          <a:noFill/>
          <a:ln w="38100">
            <a:solidFill>
              <a:srgbClr val="FF2F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011B24-EBF4-1634-CF33-74E6593A1C32}"/>
              </a:ext>
            </a:extLst>
          </p:cNvPr>
          <p:cNvSpPr txBox="1"/>
          <p:nvPr/>
        </p:nvSpPr>
        <p:spPr>
          <a:xfrm>
            <a:off x="1435967" y="1305367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b="1" dirty="0" err="1">
                <a:solidFill>
                  <a:srgbClr val="FF2F92"/>
                </a:solidFill>
              </a:rPr>
              <a:t>과적합</a:t>
            </a:r>
            <a:endParaRPr kumimoji="1" lang="ko-KR" altLang="en-US" sz="1200" b="1" dirty="0">
              <a:solidFill>
                <a:srgbClr val="FF2F9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E5FD54-7CE3-19FA-7F7C-FD8C5027BACF}"/>
              </a:ext>
            </a:extLst>
          </p:cNvPr>
          <p:cNvSpPr txBox="1"/>
          <p:nvPr/>
        </p:nvSpPr>
        <p:spPr>
          <a:xfrm>
            <a:off x="10911316" y="1308315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b="1" dirty="0">
                <a:solidFill>
                  <a:srgbClr val="FF2F92"/>
                </a:solidFill>
              </a:rPr>
              <a:t>초기 불안정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04E3BF-1C56-A7A5-9279-FAA7D811AB75}"/>
              </a:ext>
            </a:extLst>
          </p:cNvPr>
          <p:cNvSpPr txBox="1"/>
          <p:nvPr/>
        </p:nvSpPr>
        <p:spPr>
          <a:xfrm>
            <a:off x="10988260" y="2621726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b="1" dirty="0">
                <a:solidFill>
                  <a:srgbClr val="FF2F92"/>
                </a:solidFill>
              </a:rPr>
              <a:t>성능 저하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D54D00-D31A-286E-A2D1-AC5E25B0D2B7}"/>
              </a:ext>
            </a:extLst>
          </p:cNvPr>
          <p:cNvSpPr/>
          <p:nvPr/>
        </p:nvSpPr>
        <p:spPr>
          <a:xfrm>
            <a:off x="3385226" y="3420529"/>
            <a:ext cx="3852153" cy="1018095"/>
          </a:xfrm>
          <a:prstGeom prst="rect">
            <a:avLst/>
          </a:prstGeom>
          <a:noFill/>
          <a:ln w="38100">
            <a:solidFill>
              <a:srgbClr val="FF2F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770618-DE6B-7BDA-6E9C-EB43C2A9E890}"/>
              </a:ext>
            </a:extLst>
          </p:cNvPr>
          <p:cNvSpPr txBox="1"/>
          <p:nvPr/>
        </p:nvSpPr>
        <p:spPr>
          <a:xfrm>
            <a:off x="0" y="6503380"/>
            <a:ext cx="6719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solidFill>
                  <a:srgbClr val="FF2F92"/>
                </a:solidFill>
              </a:rPr>
              <a:t>희정 의견</a:t>
            </a:r>
            <a:r>
              <a:rPr kumimoji="1" lang="en-US" altLang="ko-KR" sz="1600" b="1" dirty="0">
                <a:solidFill>
                  <a:srgbClr val="FF2F92"/>
                </a:solidFill>
              </a:rPr>
              <a:t>:</a:t>
            </a:r>
            <a:r>
              <a:rPr kumimoji="1" lang="ko-KR" altLang="en-US" sz="1600" b="1" dirty="0">
                <a:solidFill>
                  <a:srgbClr val="FF2F92"/>
                </a:solidFill>
              </a:rPr>
              <a:t> </a:t>
            </a:r>
            <a:r>
              <a:rPr kumimoji="1" lang="en-US" altLang="ko-KR" sz="1600" b="1" dirty="0">
                <a:solidFill>
                  <a:srgbClr val="FF2F92"/>
                </a:solidFill>
              </a:rPr>
              <a:t>5x</a:t>
            </a:r>
            <a:r>
              <a:rPr kumimoji="1" lang="ko-KR" altLang="en-US" sz="1600" b="1" dirty="0">
                <a:solidFill>
                  <a:srgbClr val="FF2F92"/>
                </a:solidFill>
              </a:rPr>
              <a:t>로 </a:t>
            </a:r>
            <a:r>
              <a:rPr kumimoji="1" lang="en-US" altLang="ko-KR" sz="1600" b="1" dirty="0">
                <a:solidFill>
                  <a:srgbClr val="FF2F92"/>
                </a:solidFill>
              </a:rPr>
              <a:t>’et, </a:t>
            </a:r>
            <a:r>
              <a:rPr kumimoji="1" lang="en-US" altLang="ko-KR" sz="1600" b="1" dirty="0" err="1">
                <a:solidFill>
                  <a:srgbClr val="FF2F92"/>
                </a:solidFill>
              </a:rPr>
              <a:t>gbc</a:t>
            </a:r>
            <a:r>
              <a:rPr kumimoji="1" lang="en-US" altLang="ko-KR" sz="1600" b="1" dirty="0">
                <a:solidFill>
                  <a:srgbClr val="FF2F92"/>
                </a:solidFill>
              </a:rPr>
              <a:t>, </a:t>
            </a:r>
            <a:r>
              <a:rPr kumimoji="1" lang="en-US" altLang="ko-KR" sz="1600" b="1" dirty="0" err="1">
                <a:solidFill>
                  <a:srgbClr val="FF2F92"/>
                </a:solidFill>
              </a:rPr>
              <a:t>lgbm</a:t>
            </a:r>
            <a:r>
              <a:rPr kumimoji="1" lang="en-US" altLang="ko-KR" sz="1600" b="1" dirty="0">
                <a:solidFill>
                  <a:srgbClr val="FF2F92"/>
                </a:solidFill>
              </a:rPr>
              <a:t>, </a:t>
            </a:r>
            <a:r>
              <a:rPr kumimoji="1" lang="en-US" altLang="ko-KR" sz="1600" b="1" dirty="0" err="1">
                <a:solidFill>
                  <a:srgbClr val="FF2F92"/>
                </a:solidFill>
              </a:rPr>
              <a:t>lr</a:t>
            </a:r>
            <a:r>
              <a:rPr kumimoji="1" lang="en-US" altLang="ko-KR" sz="1600" b="1" dirty="0">
                <a:solidFill>
                  <a:srgbClr val="FF2F92"/>
                </a:solidFill>
              </a:rPr>
              <a:t>’ </a:t>
            </a:r>
            <a:r>
              <a:rPr kumimoji="1" lang="ko-KR" altLang="en-US" sz="1600" b="1" dirty="0">
                <a:solidFill>
                  <a:srgbClr val="FF2F92"/>
                </a:solidFill>
              </a:rPr>
              <a:t>네 개 모델 </a:t>
            </a:r>
            <a:r>
              <a:rPr kumimoji="1" lang="en-US" altLang="ko-KR" sz="1600" b="1" dirty="0">
                <a:solidFill>
                  <a:srgbClr val="FF2F92"/>
                </a:solidFill>
              </a:rPr>
              <a:t>blend </a:t>
            </a:r>
            <a:r>
              <a:rPr kumimoji="1" lang="ko-KR" altLang="en-US" sz="1600" b="1" dirty="0" err="1">
                <a:solidFill>
                  <a:srgbClr val="FF2F92"/>
                </a:solidFill>
              </a:rPr>
              <a:t>해보는건</a:t>
            </a:r>
            <a:r>
              <a:rPr kumimoji="1" lang="ko-KR" altLang="en-US" sz="1600" b="1" dirty="0">
                <a:solidFill>
                  <a:srgbClr val="FF2F92"/>
                </a:solidFill>
              </a:rPr>
              <a:t> 어때요</a:t>
            </a:r>
            <a:r>
              <a:rPr kumimoji="1" lang="en-US" altLang="ko-KR" sz="1600" b="1" dirty="0">
                <a:solidFill>
                  <a:srgbClr val="FF2F92"/>
                </a:solidFill>
              </a:rPr>
              <a:t>?</a:t>
            </a:r>
            <a:endParaRPr kumimoji="1" lang="ko-KR" altLang="en-US" sz="1600" b="1" dirty="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176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E25F9A-7E60-4436-9B25-A2E79C566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908" y="3446278"/>
            <a:ext cx="8498184" cy="3336202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EA9848C-8AAB-92B4-E3CD-D98506E51820}"/>
              </a:ext>
            </a:extLst>
          </p:cNvPr>
          <p:cNvGrpSpPr/>
          <p:nvPr/>
        </p:nvGrpSpPr>
        <p:grpSpPr>
          <a:xfrm>
            <a:off x="492815" y="88046"/>
            <a:ext cx="11414585" cy="3152400"/>
            <a:chOff x="492815" y="88046"/>
            <a:chExt cx="11414585" cy="315240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4066D26-080D-F1A7-950D-E423F0937088}"/>
                </a:ext>
              </a:extLst>
            </p:cNvPr>
            <p:cNvSpPr txBox="1"/>
            <p:nvPr/>
          </p:nvSpPr>
          <p:spPr>
            <a:xfrm rot="16200000">
              <a:off x="267368" y="1033669"/>
              <a:ext cx="6971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5X</a:t>
              </a:r>
              <a:endParaRPr lang="ko-KR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E2B9D9-CA33-18EE-22F6-573A3B79911F}"/>
                </a:ext>
              </a:extLst>
            </p:cNvPr>
            <p:cNvSpPr txBox="1"/>
            <p:nvPr/>
          </p:nvSpPr>
          <p:spPr>
            <a:xfrm rot="16200000">
              <a:off x="267368" y="2353100"/>
              <a:ext cx="6971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>
                  <a:latin typeface="Arial" panose="020B0604020202020204" pitchFamily="34" charset="0"/>
                  <a:cs typeface="Arial" panose="020B0604020202020204" pitchFamily="34" charset="0"/>
                </a:rPr>
                <a:t>10X</a:t>
              </a:r>
              <a:endParaRPr lang="ko-KR" alt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4FF1164-2F8F-9F39-68E2-0FE997853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061" y="88046"/>
              <a:ext cx="11152339" cy="3152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7053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96A26-7516-40C1-D63D-90937618D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E4479514-F4D5-A569-9F6A-B7E18A9800AD}"/>
              </a:ext>
            </a:extLst>
          </p:cNvPr>
          <p:cNvGrpSpPr/>
          <p:nvPr/>
        </p:nvGrpSpPr>
        <p:grpSpPr>
          <a:xfrm>
            <a:off x="0" y="121512"/>
            <a:ext cx="12192000" cy="3431826"/>
            <a:chOff x="0" y="121512"/>
            <a:chExt cx="12192000" cy="3431826"/>
          </a:xfrm>
        </p:grpSpPr>
        <p:pic>
          <p:nvPicPr>
            <p:cNvPr id="3" name="그림 2" descr="라인, 스크린샷, 폰트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DE8F3EC-10E6-73D6-1DD1-8EBA5E1D4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21512"/>
              <a:ext cx="12191999" cy="343182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0C7DA50-CB55-5C67-5393-E711B564A73C}"/>
                </a:ext>
              </a:extLst>
            </p:cNvPr>
            <p:cNvSpPr txBox="1"/>
            <p:nvPr/>
          </p:nvSpPr>
          <p:spPr>
            <a:xfrm>
              <a:off x="7697126" y="248676"/>
              <a:ext cx="449487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l" defTabSz="91440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왼쪽 바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=</a:t>
              </a:r>
              <a:r>
                <a:rPr lang="en" altLang="ko-KR" sz="11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Class 0 (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파란색↑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=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좋음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), 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오른쪽 바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=</a:t>
              </a:r>
              <a:r>
                <a:rPr lang="en" altLang="ko-KR" sz="11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Class 1 (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초록색↑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=</a:t>
              </a:r>
              <a:r>
                <a:rPr lang="ko-KR" altLang="en-US" sz="11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좋음</a:t>
              </a:r>
              <a:r>
                <a:rPr lang="en-US" altLang="ko-KR" sz="11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en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5" name="그림 14" descr="스크린샷, 라인, 직사각형, 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AD26E80-3270-B2EF-A321-F174E7A61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3338"/>
            <a:ext cx="12191999" cy="330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9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BAFC8-6262-DE55-A7A4-3780A7ECC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라인, 폰트, 텍스트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0FA2A1D-7C67-A6B4-9234-6DBCE456E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9764"/>
            <a:ext cx="12191999" cy="36110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D43178-06EC-B95E-C70C-2D1E0C3EABC2}"/>
              </a:ext>
            </a:extLst>
          </p:cNvPr>
          <p:cNvSpPr txBox="1"/>
          <p:nvPr/>
        </p:nvSpPr>
        <p:spPr>
          <a:xfrm>
            <a:off x="240141" y="608561"/>
            <a:ext cx="1127137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sz="1400" b="1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Calibration Curve</a:t>
            </a:r>
            <a:r>
              <a:rPr lang="en-US" altLang="ko-KR" sz="1400" b="1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:</a:t>
            </a:r>
            <a:r>
              <a:rPr lang="ko-KR" altLang="en-US" sz="1400" b="1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예측 확률의 보정 상태</a:t>
            </a:r>
            <a:r>
              <a:rPr lang="en-US" altLang="ko-KR" sz="14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14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대각선에 가까울수록 잘 보정된 모델</a:t>
            </a:r>
            <a:endParaRPr lang="en-US" altLang="ko-KR" sz="1400" b="0" i="0" u="none" strike="noStrike" kern="12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fontAlgn="ctr">
              <a:buFont typeface="Arial" panose="020B0604020202020204" pitchFamily="34" charset="0"/>
              <a:buChar char="•"/>
              <a:defRPr/>
            </a:pPr>
            <a:r>
              <a:rPr lang="en" altLang="ko-KR" sz="14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X</a:t>
            </a:r>
            <a:r>
              <a:rPr lang="ko-KR" altLang="en-US" sz="14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축 </a:t>
            </a:r>
            <a:r>
              <a:rPr lang="en-US" altLang="ko-KR" sz="14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(</a:t>
            </a:r>
            <a:r>
              <a:rPr lang="en" altLang="ko-KR" sz="14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Mean Predicted Probability): </a:t>
            </a:r>
            <a:r>
              <a:rPr lang="ko-KR" altLang="en-US" sz="14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모델이 예측한 </a:t>
            </a:r>
            <a:r>
              <a:rPr lang="ko-KR" altLang="en-US" sz="1400" b="0" i="0" u="none" strike="noStrike" kern="12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확률값</a:t>
            </a:r>
            <a:r>
              <a:rPr lang="ko-KR" altLang="en-US" sz="14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</a:t>
            </a:r>
            <a:endParaRPr lang="en-US" altLang="ko-KR" sz="1400" b="0" i="0" u="none" strike="noStrike" kern="1200" dirty="0">
              <a:solidFill>
                <a:srgbClr val="000000"/>
              </a:solidFill>
              <a:effectLst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marL="742950" lvl="1" indent="-285750" fontAlgn="ctr">
              <a:buFont typeface="Arial" panose="020B0604020202020204" pitchFamily="34" charset="0"/>
              <a:buChar char="•"/>
              <a:defRPr/>
            </a:pPr>
            <a:r>
              <a:rPr lang="en" altLang="ko-KR" sz="14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Y</a:t>
            </a:r>
            <a:r>
              <a:rPr lang="ko-KR" altLang="en-US" sz="14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축 </a:t>
            </a:r>
            <a:r>
              <a:rPr lang="en-US" altLang="ko-KR" sz="14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(</a:t>
            </a:r>
            <a:r>
              <a:rPr lang="en" altLang="ko-KR" sz="14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Fraction of Positives): </a:t>
            </a:r>
            <a:r>
              <a:rPr lang="ko-KR" altLang="en-US" sz="14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실제로 양성</a:t>
            </a:r>
            <a:r>
              <a:rPr lang="en-US" altLang="ko-KR" sz="14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(</a:t>
            </a:r>
            <a:r>
              <a:rPr lang="en" altLang="ko-KR" sz="14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Class 1)</a:t>
            </a:r>
            <a:r>
              <a:rPr lang="ko-KR" altLang="en-US" sz="14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인 비율</a:t>
            </a:r>
            <a:endParaRPr lang="en" altLang="ko-KR" sz="1400" b="0" i="0" u="none" strike="noStrike" kern="1200" dirty="0">
              <a:solidFill>
                <a:srgbClr val="000000"/>
              </a:solidFill>
              <a:effectLst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049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E3727F3-1702-6FA4-77DB-A7CE82261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8476"/>
            <a:ext cx="12192000" cy="313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78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FD3755-149C-BFE7-D84F-35BB46B82C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1</a:t>
            </a:r>
            <a:r>
              <a:rPr kumimoji="1" lang="ko-KR" altLang="en-US" dirty="0"/>
              <a:t>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60C268B-2676-6CA2-3E96-2721596763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/>
              <a:t>250901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5940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362DE-00ED-F591-824C-0B44AF2C0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도표, 평면도, 지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D4F9137-A16B-1A50-5E0D-1F573CD9D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811" y="0"/>
            <a:ext cx="596637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366670-D276-4CF4-A3C3-1F57EA626362}"/>
              </a:ext>
            </a:extLst>
          </p:cNvPr>
          <p:cNvSpPr txBox="1"/>
          <p:nvPr/>
        </p:nvSpPr>
        <p:spPr>
          <a:xfrm>
            <a:off x="381000" y="167640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FP</a:t>
            </a:r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CF5BD09-DDED-7051-ECC3-53E8439ABAE1}"/>
              </a:ext>
            </a:extLst>
          </p:cNvPr>
          <p:cNvSpPr/>
          <p:nvPr/>
        </p:nvSpPr>
        <p:spPr>
          <a:xfrm>
            <a:off x="3032760" y="1478280"/>
            <a:ext cx="6141720" cy="3307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9F560A0-AE09-A723-8195-D82831379F0A}"/>
              </a:ext>
            </a:extLst>
          </p:cNvPr>
          <p:cNvSpPr/>
          <p:nvPr/>
        </p:nvSpPr>
        <p:spPr>
          <a:xfrm>
            <a:off x="4282440" y="365760"/>
            <a:ext cx="2446020" cy="649224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53870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27C1F-5F6A-0BAD-795F-71CC6A760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도표, 지도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70F2EE5-7F09-38A3-456B-834005AC0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128"/>
            <a:ext cx="12195787" cy="68558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E585EA-AA60-C70E-A678-C5B0D5E04D6E}"/>
              </a:ext>
            </a:extLst>
          </p:cNvPr>
          <p:cNvSpPr txBox="1"/>
          <p:nvPr/>
        </p:nvSpPr>
        <p:spPr>
          <a:xfrm>
            <a:off x="184897" y="15151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/>
              <a:t>FP+MD</a:t>
            </a:r>
            <a:r>
              <a:rPr lang="en-US" altLang="ko-KR" b="1" dirty="0"/>
              <a:t> (2D+3D)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53725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0E8EC-B29B-C1E0-3509-9D5373AAF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도표, 라인, 평면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2319CAD-7926-95C4-651A-CFFBD7991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9" y="0"/>
            <a:ext cx="12007103" cy="68252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2C7CC5-68C3-20A6-291F-DCDA19209753}"/>
              </a:ext>
            </a:extLst>
          </p:cNvPr>
          <p:cNvSpPr txBox="1"/>
          <p:nvPr/>
        </p:nvSpPr>
        <p:spPr>
          <a:xfrm>
            <a:off x="184897" y="15151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/>
              <a:t>FP+MD</a:t>
            </a:r>
            <a:r>
              <a:rPr lang="en-US" altLang="ko-KR" b="1" dirty="0"/>
              <a:t> (2D)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39425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B1B4C-1C65-D4F8-F91D-639B1520A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도표, 지도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F28B243-A158-C744-3A0C-8CDD2401C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7" y="0"/>
            <a:ext cx="1204988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94347A-477D-1E22-FCAE-066944D23333}"/>
              </a:ext>
            </a:extLst>
          </p:cNvPr>
          <p:cNvSpPr txBox="1"/>
          <p:nvPr/>
        </p:nvSpPr>
        <p:spPr>
          <a:xfrm>
            <a:off x="184897" y="15151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 err="1"/>
              <a:t>FP+Weka_MD</a:t>
            </a:r>
            <a:r>
              <a:rPr lang="en-US" altLang="ko-KR" b="1" dirty="0"/>
              <a:t> (2D+3D)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15782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ACF271E9-FDBC-0E9F-A519-5D69D0D1E646}"/>
              </a:ext>
            </a:extLst>
          </p:cNvPr>
          <p:cNvGrpSpPr/>
          <p:nvPr/>
        </p:nvGrpSpPr>
        <p:grpSpPr>
          <a:xfrm>
            <a:off x="540823" y="217964"/>
            <a:ext cx="11110353" cy="6422072"/>
            <a:chOff x="150013" y="435928"/>
            <a:chExt cx="10446269" cy="603821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313B48B-A1D6-5C7D-27FF-04B0897FD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013" y="435928"/>
              <a:ext cx="5094339" cy="6038214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35A46DD-1AF1-60C6-2D4D-0518C4E08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18015"/>
            <a:stretch>
              <a:fillRect/>
            </a:stretch>
          </p:blipFill>
          <p:spPr>
            <a:xfrm>
              <a:off x="5244352" y="463550"/>
              <a:ext cx="5351930" cy="5930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848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C8E4F-B6F8-42EA-DA4A-0756F5D2D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도표, 평면도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6DDF419-9648-3807-816E-333A6B206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05" y="0"/>
            <a:ext cx="1202039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4213FA-319C-A4FB-5427-331DAB69BDBD}"/>
              </a:ext>
            </a:extLst>
          </p:cNvPr>
          <p:cNvSpPr txBox="1"/>
          <p:nvPr/>
        </p:nvSpPr>
        <p:spPr>
          <a:xfrm>
            <a:off x="184897" y="15151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 err="1"/>
              <a:t>FP+Weka_MD</a:t>
            </a:r>
            <a:r>
              <a:rPr lang="en-US" altLang="ko-KR" b="1" dirty="0"/>
              <a:t> (2D)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5615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30F4A-D575-9E8D-8840-3F208D28A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9526DA-9B2D-4952-9586-54BDFE79D7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EB85E3-44A8-24B6-8E80-28FE6D0052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33599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250902</a:t>
            </a:r>
          </a:p>
          <a:p>
            <a:endParaRPr kumimoji="1" lang="en-US" altLang="ko-KR" dirty="0"/>
          </a:p>
          <a:p>
            <a:r>
              <a:rPr kumimoji="1" lang="en-US" altLang="ko-KR" sz="2000" dirty="0"/>
              <a:t>Negative data Ratio: [5x, 10x]</a:t>
            </a:r>
          </a:p>
          <a:p>
            <a:r>
              <a:rPr kumimoji="1" lang="en-US" altLang="ko-KR" sz="2000" dirty="0"/>
              <a:t>Model: </a:t>
            </a:r>
            <a:r>
              <a:rPr kumimoji="1" lang="en-US" altLang="ko-KR" sz="2000" dirty="0" err="1"/>
              <a:t>lr</a:t>
            </a:r>
            <a:r>
              <a:rPr kumimoji="1" lang="en-US" altLang="ko-KR" sz="2000" dirty="0"/>
              <a:t>, et, </a:t>
            </a:r>
            <a:r>
              <a:rPr kumimoji="1" lang="en-US" altLang="ko-KR" sz="2000" dirty="0" err="1"/>
              <a:t>gbc</a:t>
            </a:r>
            <a:r>
              <a:rPr kumimoji="1" lang="en-US" altLang="ko-KR" sz="2000" dirty="0"/>
              <a:t>, </a:t>
            </a:r>
            <a:r>
              <a:rPr kumimoji="1" lang="en-US" altLang="ko-KR" sz="2000" dirty="0" err="1"/>
              <a:t>lightgbm</a:t>
            </a:r>
            <a:r>
              <a:rPr kumimoji="1" lang="en-US" altLang="ko-KR" sz="2000" dirty="0"/>
              <a:t>, </a:t>
            </a:r>
            <a:r>
              <a:rPr kumimoji="1" lang="en-US" altLang="ko-KR" sz="2000" dirty="0" err="1"/>
              <a:t>svm</a:t>
            </a:r>
            <a:r>
              <a:rPr kumimoji="1" lang="en-US" altLang="ko-KR" sz="2000" dirty="0"/>
              <a:t>, rf, </a:t>
            </a:r>
            <a:r>
              <a:rPr kumimoji="1" lang="en-US" altLang="ko-KR" sz="2000" dirty="0" err="1"/>
              <a:t>ada</a:t>
            </a:r>
            <a:endParaRPr kumimoji="1" lang="en-US" altLang="ko-KR" sz="2000" dirty="0"/>
          </a:p>
          <a:p>
            <a:r>
              <a:rPr kumimoji="1" lang="en-US" altLang="ko-KR" sz="2000" dirty="0"/>
              <a:t>Feature: FP + </a:t>
            </a:r>
            <a:r>
              <a:rPr kumimoji="1" lang="en-US" altLang="ko-KR" sz="2000" dirty="0" err="1"/>
              <a:t>Weka_MD</a:t>
            </a:r>
            <a:r>
              <a:rPr kumimoji="1" lang="en-US" altLang="ko-KR" sz="2000" dirty="0"/>
              <a:t> (2D+3D)</a:t>
            </a:r>
          </a:p>
        </p:txBody>
      </p:sp>
    </p:spTree>
    <p:extLst>
      <p:ext uri="{BB962C8B-B14F-4D97-AF65-F5344CB8AC3E}">
        <p14:creationId xmlns:p14="http://schemas.microsoft.com/office/powerpoint/2010/main" val="1357923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396</Words>
  <Application>Microsoft Macintosh PowerPoint</Application>
  <PresentationFormat>와이드스크린</PresentationFormat>
  <Paragraphs>168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NanumBarunGothic</vt:lpstr>
      <vt:lpstr>Arial</vt:lpstr>
      <vt:lpstr>Office 테마</vt:lpstr>
      <vt:lpstr>PowerPoint 프레젠테이션</vt:lpstr>
      <vt:lpstr>1차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Heejeong Hwang</dc:creator>
  <cp:lastModifiedBy>희정 황</cp:lastModifiedBy>
  <cp:revision>2</cp:revision>
  <dcterms:created xsi:type="dcterms:W3CDTF">2025-09-02T00:34:33Z</dcterms:created>
  <dcterms:modified xsi:type="dcterms:W3CDTF">2025-09-02T02:50:53Z</dcterms:modified>
</cp:coreProperties>
</file>